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1" r:id="rId5"/>
  </p:sldIdLst>
  <p:sldSz cx="21386800" cy="30243463"/>
  <p:notesSz cx="6858000" cy="9144000"/>
  <p:defaultTextStyle>
    <a:defPPr>
      <a:defRPr lang="fr-FR"/>
    </a:defPPr>
    <a:lvl1pPr algn="l" defTabSz="2949575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1pPr>
    <a:lvl2pPr marL="1474788" indent="-1017588" algn="l" defTabSz="2949575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2pPr>
    <a:lvl3pPr marL="2949575" indent="-2035175" algn="l" defTabSz="2949575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3pPr>
    <a:lvl4pPr marL="4424363" indent="-3052763" algn="l" defTabSz="2949575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4pPr>
    <a:lvl5pPr marL="5899150" indent="-4070350" algn="l" defTabSz="2949575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26">
          <p15:clr>
            <a:srgbClr val="A4A3A4"/>
          </p15:clr>
        </p15:guide>
        <p15:guide id="2" pos="67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BF1"/>
    <a:srgbClr val="18486A"/>
    <a:srgbClr val="3E25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24" d="100"/>
          <a:sy n="24" d="100"/>
        </p:scale>
        <p:origin x="3180" y="18"/>
      </p:cViewPr>
      <p:guideLst>
        <p:guide orient="horz" pos="9526"/>
        <p:guide pos="673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céane PICHARD" userId="f5ebd2ce-1668-4975-9083-f3b527c49e87" providerId="ADAL" clId="{0A0B8187-E007-4DE1-B429-4552B7D345FB}"/>
    <pc:docChg chg="addSld delSld">
      <pc:chgData name="Océane PICHARD" userId="f5ebd2ce-1668-4975-9083-f3b527c49e87" providerId="ADAL" clId="{0A0B8187-E007-4DE1-B429-4552B7D345FB}" dt="2026-07-16T13:13:38.612" v="1" actId="47"/>
      <pc:docMkLst>
        <pc:docMk/>
      </pc:docMkLst>
      <pc:sldChg chg="del">
        <pc:chgData name="Océane PICHARD" userId="f5ebd2ce-1668-4975-9083-f3b527c49e87" providerId="ADAL" clId="{0A0B8187-E007-4DE1-B429-4552B7D345FB}" dt="2026-07-16T13:13:38.612" v="1" actId="47"/>
        <pc:sldMkLst>
          <pc:docMk/>
          <pc:sldMk cId="3604137352" sldId="260"/>
        </pc:sldMkLst>
      </pc:sldChg>
      <pc:sldChg chg="new">
        <pc:chgData name="Océane PICHARD" userId="f5ebd2ce-1668-4975-9083-f3b527c49e87" providerId="ADAL" clId="{0A0B8187-E007-4DE1-B429-4552B7D345FB}" dt="2026-07-16T13:13:35.971" v="0" actId="680"/>
        <pc:sldMkLst>
          <pc:docMk/>
          <pc:sldMk cId="3895939395" sldId="26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295022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295022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6EBDB58-02EB-4C67-8B0D-82EA3460AAC8}" type="datetimeFigureOut">
              <a:rPr lang="fr-FR"/>
              <a:pPr>
                <a:defRPr/>
              </a:pPr>
              <a:t>16/07/2026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295022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295022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F875057-6A49-4432-8728-AD22D3AF30E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1494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2949575" rtl="0" eaLnBrk="0" fontAlgn="base" hangingPunct="0">
      <a:spcBef>
        <a:spcPct val="30000"/>
      </a:spcBef>
      <a:spcAft>
        <a:spcPct val="0"/>
      </a:spcAft>
      <a:defRPr sz="3900" kern="1200">
        <a:solidFill>
          <a:schemeClr val="tx1"/>
        </a:solidFill>
        <a:latin typeface="+mn-lt"/>
        <a:ea typeface="+mn-ea"/>
        <a:cs typeface="+mn-cs"/>
      </a:defRPr>
    </a:lvl1pPr>
    <a:lvl2pPr marL="1474788" algn="l" defTabSz="2949575" rtl="0" eaLnBrk="0" fontAlgn="base" hangingPunct="0">
      <a:spcBef>
        <a:spcPct val="30000"/>
      </a:spcBef>
      <a:spcAft>
        <a:spcPct val="0"/>
      </a:spcAft>
      <a:defRPr sz="3900" kern="1200">
        <a:solidFill>
          <a:schemeClr val="tx1"/>
        </a:solidFill>
        <a:latin typeface="+mn-lt"/>
        <a:ea typeface="+mn-ea"/>
        <a:cs typeface="+mn-cs"/>
      </a:defRPr>
    </a:lvl2pPr>
    <a:lvl3pPr marL="2949575" algn="l" defTabSz="2949575" rtl="0" eaLnBrk="0" fontAlgn="base" hangingPunct="0">
      <a:spcBef>
        <a:spcPct val="30000"/>
      </a:spcBef>
      <a:spcAft>
        <a:spcPct val="0"/>
      </a:spcAft>
      <a:defRPr sz="3900" kern="1200">
        <a:solidFill>
          <a:schemeClr val="tx1"/>
        </a:solidFill>
        <a:latin typeface="+mn-lt"/>
        <a:ea typeface="+mn-ea"/>
        <a:cs typeface="+mn-cs"/>
      </a:defRPr>
    </a:lvl3pPr>
    <a:lvl4pPr marL="4424363" algn="l" defTabSz="2949575" rtl="0" eaLnBrk="0" fontAlgn="base" hangingPunct="0">
      <a:spcBef>
        <a:spcPct val="30000"/>
      </a:spcBef>
      <a:spcAft>
        <a:spcPct val="0"/>
      </a:spcAft>
      <a:defRPr sz="3900" kern="1200">
        <a:solidFill>
          <a:schemeClr val="tx1"/>
        </a:solidFill>
        <a:latin typeface="+mn-lt"/>
        <a:ea typeface="+mn-ea"/>
        <a:cs typeface="+mn-cs"/>
      </a:defRPr>
    </a:lvl4pPr>
    <a:lvl5pPr marL="5899150" algn="l" defTabSz="2949575" rtl="0" eaLnBrk="0" fontAlgn="base" hangingPunct="0">
      <a:spcBef>
        <a:spcPct val="30000"/>
      </a:spcBef>
      <a:spcAft>
        <a:spcPct val="0"/>
      </a:spcAft>
      <a:defRPr sz="3900" kern="1200">
        <a:solidFill>
          <a:schemeClr val="tx1"/>
        </a:solidFill>
        <a:latin typeface="+mn-lt"/>
        <a:ea typeface="+mn-ea"/>
        <a:cs typeface="+mn-cs"/>
      </a:defRPr>
    </a:lvl5pPr>
    <a:lvl6pPr marL="7375550" algn="l" defTabSz="2950220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6pPr>
    <a:lvl7pPr marL="8850660" algn="l" defTabSz="2950220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7pPr>
    <a:lvl8pPr marL="10325771" algn="l" defTabSz="2950220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8pPr>
    <a:lvl9pPr marL="11800881" algn="l" defTabSz="2950220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bg>
      <p:bgPr>
        <a:solidFill>
          <a:srgbClr val="E3EB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B9483EE-23AD-9C3F-592C-0D655405869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44728" y="792138"/>
            <a:ext cx="16057784" cy="25922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600" b="1">
                <a:solidFill>
                  <a:srgbClr val="18486A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C08311E4-039F-EAB6-D720-8AC0CDC02A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4288" y="792138"/>
            <a:ext cx="3719366" cy="25922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/>
            </a:lvl1pPr>
          </a:lstStyle>
          <a:p>
            <a:pPr lvl="0"/>
            <a:r>
              <a:rPr lang="fr-FR" noProof="0" dirty="0"/>
              <a:t>Cliquez sur l'icône pour ajouter une image</a:t>
            </a:r>
          </a:p>
        </p:txBody>
      </p:sp>
      <p:grpSp>
        <p:nvGrpSpPr>
          <p:cNvPr id="9" name="Group 5">
            <a:extLst>
              <a:ext uri="{FF2B5EF4-FFF2-40B4-BE49-F238E27FC236}">
                <a16:creationId xmlns:a16="http://schemas.microsoft.com/office/drawing/2014/main" id="{C99B15F6-9D99-08F4-2F8A-08D589EC9D0D}"/>
              </a:ext>
            </a:extLst>
          </p:cNvPr>
          <p:cNvGrpSpPr/>
          <p:nvPr userDrawn="1"/>
        </p:nvGrpSpPr>
        <p:grpSpPr>
          <a:xfrm>
            <a:off x="-397624" y="27556776"/>
            <a:ext cx="22198451" cy="3360796"/>
            <a:chOff x="0" y="0"/>
            <a:chExt cx="4321227" cy="654224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704A1AE2-7DA0-7C0E-65DE-F1E05D2921B0}"/>
                </a:ext>
              </a:extLst>
            </p:cNvPr>
            <p:cNvSpPr/>
            <p:nvPr/>
          </p:nvSpPr>
          <p:spPr>
            <a:xfrm>
              <a:off x="0" y="0"/>
              <a:ext cx="4321227" cy="654224"/>
            </a:xfrm>
            <a:custGeom>
              <a:avLst/>
              <a:gdLst/>
              <a:ahLst/>
              <a:cxnLst/>
              <a:rect l="l" t="t" r="r" b="b"/>
              <a:pathLst>
                <a:path w="4321227" h="654224">
                  <a:moveTo>
                    <a:pt x="0" y="0"/>
                  </a:moveTo>
                  <a:lnTo>
                    <a:pt x="4321227" y="0"/>
                  </a:lnTo>
                  <a:lnTo>
                    <a:pt x="4321227" y="654224"/>
                  </a:lnTo>
                  <a:lnTo>
                    <a:pt x="0" y="654224"/>
                  </a:lnTo>
                  <a:close/>
                </a:path>
              </a:pathLst>
            </a:custGeom>
            <a:solidFill>
              <a:srgbClr val="18486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Box 7">
              <a:extLst>
                <a:ext uri="{FF2B5EF4-FFF2-40B4-BE49-F238E27FC236}">
                  <a16:creationId xmlns:a16="http://schemas.microsoft.com/office/drawing/2014/main" id="{C1EE7DAE-1D0D-1CFE-B631-FA65994DF981}"/>
                </a:ext>
              </a:extLst>
            </p:cNvPr>
            <p:cNvSpPr txBox="1"/>
            <p:nvPr/>
          </p:nvSpPr>
          <p:spPr>
            <a:xfrm>
              <a:off x="0" y="38100"/>
              <a:ext cx="4321227" cy="616124"/>
            </a:xfrm>
            <a:prstGeom prst="rect">
              <a:avLst/>
            </a:prstGeom>
          </p:spPr>
          <p:txBody>
            <a:bodyPr lIns="46762" tIns="46762" rIns="46762" bIns="46762" rtlCol="0" anchor="ctr"/>
            <a:lstStyle/>
            <a:p>
              <a:pPr algn="ctr">
                <a:lnSpc>
                  <a:spcPts val="4906"/>
                </a:lnSpc>
              </a:pPr>
              <a:endParaRPr/>
            </a:p>
          </p:txBody>
        </p:sp>
      </p:grpSp>
      <p:sp>
        <p:nvSpPr>
          <p:cNvPr id="12" name="Freeform 8">
            <a:extLst>
              <a:ext uri="{FF2B5EF4-FFF2-40B4-BE49-F238E27FC236}">
                <a16:creationId xmlns:a16="http://schemas.microsoft.com/office/drawing/2014/main" id="{CE469611-57E3-479A-E71C-7F448691AC89}"/>
              </a:ext>
            </a:extLst>
          </p:cNvPr>
          <p:cNvSpPr/>
          <p:nvPr userDrawn="1"/>
        </p:nvSpPr>
        <p:spPr>
          <a:xfrm>
            <a:off x="14989693" y="27909351"/>
            <a:ext cx="6395929" cy="1998728"/>
          </a:xfrm>
          <a:custGeom>
            <a:avLst/>
            <a:gdLst/>
            <a:ahLst/>
            <a:cxnLst/>
            <a:rect l="l" t="t" r="r" b="b"/>
            <a:pathLst>
              <a:path w="6395929" h="1998728">
                <a:moveTo>
                  <a:pt x="0" y="0"/>
                </a:moveTo>
                <a:lnTo>
                  <a:pt x="6395929" y="0"/>
                </a:lnTo>
                <a:lnTo>
                  <a:pt x="6395929" y="1998727"/>
                </a:lnTo>
                <a:lnTo>
                  <a:pt x="0" y="19987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4B623ADB-085E-A32F-1211-1FBDA8D9125C}"/>
              </a:ext>
            </a:extLst>
          </p:cNvPr>
          <p:cNvSpPr txBox="1"/>
          <p:nvPr userDrawn="1"/>
        </p:nvSpPr>
        <p:spPr>
          <a:xfrm>
            <a:off x="902425" y="28143657"/>
            <a:ext cx="9123022" cy="1577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26"/>
              </a:lnSpc>
            </a:pPr>
            <a:r>
              <a:rPr lang="en-US" sz="3526" b="1" dirty="0" err="1">
                <a:solidFill>
                  <a:srgbClr val="FFFFFF"/>
                </a:solidFill>
                <a:latin typeface="Helvetica" panose="020B0604020202020204" pitchFamily="34" charset="0"/>
                <a:ea typeface="Quicksand Bold"/>
                <a:cs typeface="Helvetica" panose="020B0604020202020204" pitchFamily="34" charset="0"/>
                <a:sym typeface="Quicksand Bold"/>
              </a:rPr>
              <a:t>Séminaire</a:t>
            </a:r>
            <a:r>
              <a:rPr lang="en-US" sz="3526" b="1" dirty="0">
                <a:solidFill>
                  <a:srgbClr val="FFFFFF"/>
                </a:solidFill>
                <a:latin typeface="Helvetica" panose="020B0604020202020204" pitchFamily="34" charset="0"/>
                <a:ea typeface="Quicksand Bold"/>
                <a:cs typeface="Helvetica" panose="020B0604020202020204" pitchFamily="34" charset="0"/>
                <a:sym typeface="Quicksand Bold"/>
              </a:rPr>
              <a:t> Doctoral </a:t>
            </a:r>
          </a:p>
          <a:p>
            <a:pPr algn="l">
              <a:lnSpc>
                <a:spcPts val="4126"/>
              </a:lnSpc>
            </a:pPr>
            <a:r>
              <a:rPr lang="en-US" sz="3526" dirty="0" err="1">
                <a:solidFill>
                  <a:srgbClr val="FFFFFF"/>
                </a:solidFill>
                <a:latin typeface="Helvetica" panose="020B0604020202020204" pitchFamily="34" charset="0"/>
                <a:ea typeface="Quicksand"/>
                <a:cs typeface="Helvetica" panose="020B0604020202020204" pitchFamily="34" charset="0"/>
                <a:sym typeface="Quicksand"/>
              </a:rPr>
              <a:t>Congrès</a:t>
            </a:r>
            <a:r>
              <a:rPr lang="en-US" sz="3526" dirty="0">
                <a:solidFill>
                  <a:srgbClr val="FFFFFF"/>
                </a:solidFill>
                <a:latin typeface="Helvetica" panose="020B0604020202020204" pitchFamily="34" charset="0"/>
                <a:ea typeface="Quicksand"/>
                <a:cs typeface="Helvetica" panose="020B0604020202020204" pitchFamily="34" charset="0"/>
                <a:sym typeface="Quicksand"/>
              </a:rPr>
              <a:t> Annuel AFIS</a:t>
            </a:r>
          </a:p>
          <a:p>
            <a:pPr algn="l">
              <a:lnSpc>
                <a:spcPts val="4126"/>
              </a:lnSpc>
            </a:pPr>
            <a:r>
              <a:rPr lang="en-US" sz="3526" dirty="0">
                <a:solidFill>
                  <a:srgbClr val="FFFFFF"/>
                </a:solidFill>
                <a:latin typeface="Helvetica" panose="020B0604020202020204" pitchFamily="34" charset="0"/>
                <a:ea typeface="Quicksand"/>
                <a:cs typeface="Helvetica" panose="020B0604020202020204" pitchFamily="34" charset="0"/>
                <a:sym typeface="Quicksand"/>
              </a:rPr>
              <a:t>12.13.14 </a:t>
            </a:r>
            <a:r>
              <a:rPr lang="en-US" sz="3526" dirty="0" err="1">
                <a:solidFill>
                  <a:srgbClr val="FFFFFF"/>
                </a:solidFill>
                <a:latin typeface="Helvetica" panose="020B0604020202020204" pitchFamily="34" charset="0"/>
                <a:ea typeface="Quicksand"/>
                <a:cs typeface="Helvetica" panose="020B0604020202020204" pitchFamily="34" charset="0"/>
                <a:sym typeface="Quicksand"/>
              </a:rPr>
              <a:t>janvier</a:t>
            </a:r>
            <a:r>
              <a:rPr lang="en-US" sz="3526" dirty="0">
                <a:solidFill>
                  <a:srgbClr val="FFFFFF"/>
                </a:solidFill>
                <a:latin typeface="Helvetica" panose="020B0604020202020204" pitchFamily="34" charset="0"/>
                <a:ea typeface="Quicksand"/>
                <a:cs typeface="Helvetica" panose="020B0604020202020204" pitchFamily="34" charset="0"/>
                <a:sym typeface="Quicksand"/>
              </a:rPr>
              <a:t> 2027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6E667D14-E6EA-575F-1B81-CB463F59B57F}"/>
              </a:ext>
            </a:extLst>
          </p:cNvPr>
          <p:cNvSpPr txBox="1"/>
          <p:nvPr userDrawn="1"/>
        </p:nvSpPr>
        <p:spPr>
          <a:xfrm>
            <a:off x="6119780" y="28153182"/>
            <a:ext cx="3905667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7"/>
              </a:lnSpc>
            </a:pPr>
            <a:r>
              <a:rPr lang="en-US" sz="2676" dirty="0" err="1">
                <a:solidFill>
                  <a:srgbClr val="FFFFFF"/>
                </a:solidFill>
                <a:latin typeface="Helvetica" panose="020B0604020202020204" pitchFamily="34" charset="0"/>
                <a:ea typeface="Quicksand"/>
                <a:cs typeface="Helvetica" panose="020B0604020202020204" pitchFamily="34" charset="0"/>
                <a:sym typeface="Quicksand"/>
              </a:rPr>
              <a:t>Doctorant</a:t>
            </a:r>
            <a:r>
              <a:rPr lang="en-US" sz="2676" dirty="0">
                <a:solidFill>
                  <a:srgbClr val="FFFFFF"/>
                </a:solidFill>
                <a:latin typeface="Helvetica" panose="020B0604020202020204" pitchFamily="34" charset="0"/>
                <a:ea typeface="Quicksand"/>
                <a:cs typeface="Helvetica" panose="020B0604020202020204" pitchFamily="34" charset="0"/>
                <a:sym typeface="Quicksand"/>
              </a:rPr>
              <a:t> (email)</a:t>
            </a:r>
          </a:p>
          <a:p>
            <a:pPr algn="l">
              <a:lnSpc>
                <a:spcPts val="2997"/>
              </a:lnSpc>
            </a:pPr>
            <a:r>
              <a:rPr lang="en-US" sz="2676" dirty="0" err="1">
                <a:solidFill>
                  <a:srgbClr val="FFFFFF"/>
                </a:solidFill>
                <a:latin typeface="Helvetica" panose="020B0604020202020204" pitchFamily="34" charset="0"/>
                <a:ea typeface="Quicksand"/>
                <a:cs typeface="Helvetica" panose="020B0604020202020204" pitchFamily="34" charset="0"/>
                <a:sym typeface="Quicksand"/>
              </a:rPr>
              <a:t>Directeurs</a:t>
            </a:r>
            <a:r>
              <a:rPr lang="en-US" sz="2676" dirty="0">
                <a:solidFill>
                  <a:srgbClr val="FFFFFF"/>
                </a:solidFill>
                <a:latin typeface="Helvetica" panose="020B0604020202020204" pitchFamily="34" charset="0"/>
                <a:ea typeface="Quicksand"/>
                <a:cs typeface="Helvetica" panose="020B0604020202020204" pitchFamily="34" charset="0"/>
                <a:sym typeface="Quicksand"/>
              </a:rPr>
              <a:t> de Thèse</a:t>
            </a:r>
          </a:p>
          <a:p>
            <a:pPr algn="l">
              <a:lnSpc>
                <a:spcPts val="2997"/>
              </a:lnSpc>
            </a:pPr>
            <a:r>
              <a:rPr lang="en-US" sz="2676" dirty="0" err="1">
                <a:solidFill>
                  <a:srgbClr val="FFFFFF"/>
                </a:solidFill>
                <a:latin typeface="Helvetica" panose="020B0604020202020204" pitchFamily="34" charset="0"/>
                <a:ea typeface="Quicksand"/>
                <a:cs typeface="Helvetica" panose="020B0604020202020204" pitchFamily="34" charset="0"/>
                <a:sym typeface="Quicksand"/>
              </a:rPr>
              <a:t>Laboratoire</a:t>
            </a:r>
            <a:r>
              <a:rPr lang="en-US" sz="2676" dirty="0">
                <a:solidFill>
                  <a:srgbClr val="FFFFFF"/>
                </a:solidFill>
                <a:latin typeface="Helvetica" panose="020B0604020202020204" pitchFamily="34" charset="0"/>
                <a:ea typeface="Quicksand"/>
                <a:cs typeface="Helvetica" panose="020B0604020202020204" pitchFamily="34" charset="0"/>
                <a:sym typeface="Quicksand"/>
              </a:rPr>
              <a:t>, Université</a:t>
            </a:r>
          </a:p>
          <a:p>
            <a:pPr algn="l">
              <a:lnSpc>
                <a:spcPts val="2997"/>
              </a:lnSpc>
            </a:pPr>
            <a:r>
              <a:rPr lang="en-US" sz="2676" dirty="0">
                <a:solidFill>
                  <a:srgbClr val="FFFFFF"/>
                </a:solidFill>
                <a:latin typeface="Helvetica" panose="020B0604020202020204" pitchFamily="34" charset="0"/>
                <a:ea typeface="Quicksand"/>
                <a:cs typeface="Helvetica" panose="020B0604020202020204" pitchFamily="34" charset="0"/>
                <a:sym typeface="Quicksand"/>
              </a:rPr>
              <a:t>Collaboration </a:t>
            </a:r>
            <a:r>
              <a:rPr lang="en-US" sz="2676" dirty="0" err="1">
                <a:solidFill>
                  <a:srgbClr val="FFFFFF"/>
                </a:solidFill>
                <a:latin typeface="Helvetica" panose="020B0604020202020204" pitchFamily="34" charset="0"/>
                <a:ea typeface="Quicksand"/>
                <a:cs typeface="Helvetica" panose="020B0604020202020204" pitchFamily="34" charset="0"/>
                <a:sym typeface="Quicksand"/>
              </a:rPr>
              <a:t>industrielle</a:t>
            </a:r>
            <a:endParaRPr lang="en-US" sz="2676" dirty="0">
              <a:solidFill>
                <a:srgbClr val="FFFFFF"/>
              </a:solidFill>
              <a:latin typeface="Helvetica" panose="020B0604020202020204" pitchFamily="34" charset="0"/>
              <a:ea typeface="Quicksand"/>
              <a:cs typeface="Helvetica" panose="020B0604020202020204" pitchFamily="34" charset="0"/>
              <a:sym typeface="Quicksand"/>
            </a:endParaRPr>
          </a:p>
        </p:txBody>
      </p:sp>
      <p:sp>
        <p:nvSpPr>
          <p:cNvPr id="15" name="AutoShape 11">
            <a:extLst>
              <a:ext uri="{FF2B5EF4-FFF2-40B4-BE49-F238E27FC236}">
                <a16:creationId xmlns:a16="http://schemas.microsoft.com/office/drawing/2014/main" id="{A17DBF58-F65E-F6D8-5028-A9CA64524CBE}"/>
              </a:ext>
            </a:extLst>
          </p:cNvPr>
          <p:cNvSpPr/>
          <p:nvPr userDrawn="1"/>
        </p:nvSpPr>
        <p:spPr>
          <a:xfrm>
            <a:off x="5665053" y="28174560"/>
            <a:ext cx="0" cy="149555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ctr" defTabSz="2949575" rtl="0" eaLnBrk="0" fontAlgn="base" hangingPunct="0">
        <a:spcBef>
          <a:spcPct val="0"/>
        </a:spcBef>
        <a:spcAft>
          <a:spcPct val="0"/>
        </a:spcAft>
        <a:defRPr sz="14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949575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2pPr>
      <a:lvl3pPr algn="ctr" defTabSz="2949575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3pPr>
      <a:lvl4pPr algn="ctr" defTabSz="2949575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4pPr>
      <a:lvl5pPr algn="ctr" defTabSz="2949575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5pPr>
      <a:lvl6pPr marL="457200" algn="ctr" defTabSz="2949575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6pPr>
      <a:lvl7pPr marL="914400" algn="ctr" defTabSz="2949575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7pPr>
      <a:lvl8pPr marL="1371600" algn="ctr" defTabSz="2949575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8pPr>
      <a:lvl9pPr marL="1828800" algn="ctr" defTabSz="2949575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9pPr>
    </p:titleStyle>
    <p:bodyStyle>
      <a:lvl1pPr marL="1104900" indent="-1104900" algn="l" defTabSz="294957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1pPr>
      <a:lvl2pPr marL="2395538" indent="-920750" algn="l" defTabSz="294957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687763" indent="-736600" algn="l" defTabSz="294957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162550" indent="-736600" algn="l" defTabSz="294957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637338" indent="-736600" algn="l" defTabSz="294957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113105" indent="-737555" algn="l" defTabSz="2950220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588216" indent="-737555" algn="l" defTabSz="2950220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063326" indent="-737555" algn="l" defTabSz="2950220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538436" indent="-737555" algn="l" defTabSz="2950220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295022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75110" algn="l" defTabSz="295022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50220" algn="l" defTabSz="295022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25330" algn="l" defTabSz="295022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900440" algn="l" defTabSz="295022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375550" algn="l" defTabSz="295022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850660" algn="l" defTabSz="295022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325771" algn="l" defTabSz="295022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800881" algn="l" defTabSz="295022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1BD1FB-7EC7-5DE5-4461-5B435F9F62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1D2CAFA-F2B8-7BFE-ED52-0FC09B9EBF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93939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74cbab6-9f9a-4289-aae3-e57d865cc6b2" xsi:nil="true"/>
    <lcf76f155ced4ddcb4097134ff3c332f xmlns="544d6d26-a1b2-48b5-9600-1ba71e8db4a6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DF215FA02BAC46AD6500D67A3AD0BF" ma:contentTypeVersion="15" ma:contentTypeDescription="Crée un document." ma:contentTypeScope="" ma:versionID="14b52aa8c98df61c6868bc237331088d">
  <xsd:schema xmlns:xsd="http://www.w3.org/2001/XMLSchema" xmlns:xs="http://www.w3.org/2001/XMLSchema" xmlns:p="http://schemas.microsoft.com/office/2006/metadata/properties" xmlns:ns2="544d6d26-a1b2-48b5-9600-1ba71e8db4a6" xmlns:ns3="774cbab6-9f9a-4289-aae3-e57d865cc6b2" xmlns:ns4="70c674b2-b11f-407b-ac8d-2cfca298f8a4" targetNamespace="http://schemas.microsoft.com/office/2006/metadata/properties" ma:root="true" ma:fieldsID="04cacf9ce122b26da0210aa306abd666" ns2:_="" ns3:_="" ns4:_="">
    <xsd:import namespace="544d6d26-a1b2-48b5-9600-1ba71e8db4a6"/>
    <xsd:import namespace="774cbab6-9f9a-4289-aae3-e57d865cc6b2"/>
    <xsd:import namespace="70c674b2-b11f-407b-ac8d-2cfca298f8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4d6d26-a1b2-48b5-9600-1ba71e8db4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alises d’images" ma:readOnly="false" ma:fieldId="{5cf76f15-5ced-4ddc-b409-7134ff3c332f}" ma:taxonomyMulti="true" ma:sspId="28c9e6fd-9a5c-40bc-b80f-e4e8f2b923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4cbab6-9f9a-4289-aae3-e57d865cc6b2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B55973B3-9D61-4B7B-836C-77CF55B05DA9}" ma:internalName="TaxCatchAll" ma:showField="CatchAllData" ma:web="{763ed7b8-a347-4860-bdc4-fbbb3d4c61de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c674b2-b11f-407b-ac8d-2cfca298f8a4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DEE672-8824-4E16-8A18-7F4A4154A05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A25C54F-B2AA-418D-B1AC-5E676FDFD860}">
  <ds:schemaRefs>
    <ds:schemaRef ds:uri="http://schemas.microsoft.com/office/2006/metadata/properties"/>
    <ds:schemaRef ds:uri="http://schemas.microsoft.com/office/infopath/2007/PartnerControls"/>
    <ds:schemaRef ds:uri="774cbab6-9f9a-4289-aae3-e57d865cc6b2"/>
    <ds:schemaRef ds:uri="544d6d26-a1b2-48b5-9600-1ba71e8db4a6"/>
  </ds:schemaRefs>
</ds:datastoreItem>
</file>

<file path=customXml/itemProps3.xml><?xml version="1.0" encoding="utf-8"?>
<ds:datastoreItem xmlns:ds="http://schemas.openxmlformats.org/officeDocument/2006/customXml" ds:itemID="{44597F79-6614-4D31-B8D8-69F8AFF0AE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4d6d26-a1b2-48b5-9600-1ba71e8db4a6"/>
    <ds:schemaRef ds:uri="774cbab6-9f9a-4289-aae3-e57d865cc6b2"/>
    <ds:schemaRef ds:uri="70c674b2-b11f-407b-ac8d-2cfca298f8a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0</Words>
  <Application>Microsoft Office PowerPoint</Application>
  <PresentationFormat>Personnalisé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Helvetica</vt:lpstr>
      <vt:lpstr>Thème Office</vt:lpstr>
      <vt:lpstr>Présentation PowerPoint</vt:lpstr>
    </vt:vector>
  </TitlesOfParts>
  <Company>UHP NANCY 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Panetto</dc:creator>
  <cp:lastModifiedBy>Océane PICHARD</cp:lastModifiedBy>
  <cp:revision>21</cp:revision>
  <dcterms:created xsi:type="dcterms:W3CDTF">2007-06-19T13:29:34Z</dcterms:created>
  <dcterms:modified xsi:type="dcterms:W3CDTF">2026-07-16T13:13:40Z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0x010100A7DF215FA02BAC46AD6500D67A3AD0BF</vt:lpwstr>
  </property>
  <property fmtid="{D5CDD505-2E9C-101B-9397-08002B2CF9AE}" pid="3" name="MediaServiceImageTags">
    <vt:lpwstr/>
  </property>
</Properties>
</file>