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21386800" cy="30243463"/>
  <p:notesSz cx="6858000" cy="9144000"/>
  <p:defaultTextStyle>
    <a:defPPr>
      <a:defRPr lang="fr-FR"/>
    </a:defPPr>
    <a:lvl1pPr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1474788" indent="-1017588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2949575" indent="-2035175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4424363" indent="-3052763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5899150" indent="-4070350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6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2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307ECA-5ECD-4454-91BF-F6107072D9E8}" v="29" dt="2024-07-04T08:51:32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" d="100"/>
          <a:sy n="18" d="100"/>
        </p:scale>
        <p:origin x="2650" y="72"/>
      </p:cViewPr>
      <p:guideLst>
        <p:guide orient="horz" pos="952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céane PICHARD" userId="f5ebd2ce-1668-4975-9083-f3b527c49e87" providerId="ADAL" clId="{B8307ECA-5ECD-4454-91BF-F6107072D9E8}"/>
    <pc:docChg chg="undo custSel addSld delSld modSld modMainMaster">
      <pc:chgData name="Océane PICHARD" userId="f5ebd2ce-1668-4975-9083-f3b527c49e87" providerId="ADAL" clId="{B8307ECA-5ECD-4454-91BF-F6107072D9E8}" dt="2024-07-04T08:51:57.980" v="125" actId="1035"/>
      <pc:docMkLst>
        <pc:docMk/>
      </pc:docMkLst>
      <pc:sldChg chg="delSp modSp del mod">
        <pc:chgData name="Océane PICHARD" userId="f5ebd2ce-1668-4975-9083-f3b527c49e87" providerId="ADAL" clId="{B8307ECA-5ECD-4454-91BF-F6107072D9E8}" dt="2024-07-04T08:49:21.760" v="77" actId="47"/>
        <pc:sldMkLst>
          <pc:docMk/>
          <pc:sldMk cId="0" sldId="256"/>
        </pc:sldMkLst>
        <pc:spChg chg="del mod">
          <ac:chgData name="Océane PICHARD" userId="f5ebd2ce-1668-4975-9083-f3b527c49e87" providerId="ADAL" clId="{B8307ECA-5ECD-4454-91BF-F6107072D9E8}" dt="2024-07-04T08:49:17.339" v="75" actId="21"/>
          <ac:spMkLst>
            <pc:docMk/>
            <pc:sldMk cId="0" sldId="256"/>
            <ac:spMk id="6" creationId="{00000000-0000-0000-0000-000000000000}"/>
          </ac:spMkLst>
        </pc:spChg>
        <pc:spChg chg="del">
          <ac:chgData name="Océane PICHARD" userId="f5ebd2ce-1668-4975-9083-f3b527c49e87" providerId="ADAL" clId="{B8307ECA-5ECD-4454-91BF-F6107072D9E8}" dt="2024-07-04T08:47:55.236" v="65" actId="478"/>
          <ac:spMkLst>
            <pc:docMk/>
            <pc:sldMk cId="0" sldId="256"/>
            <ac:spMk id="3074" creationId="{00000000-0000-0000-0000-000000000000}"/>
          </ac:spMkLst>
        </pc:spChg>
        <pc:spChg chg="del">
          <ac:chgData name="Océane PICHARD" userId="f5ebd2ce-1668-4975-9083-f3b527c49e87" providerId="ADAL" clId="{B8307ECA-5ECD-4454-91BF-F6107072D9E8}" dt="2024-07-04T08:47:53.334" v="64" actId="478"/>
          <ac:spMkLst>
            <pc:docMk/>
            <pc:sldMk cId="0" sldId="256"/>
            <ac:spMk id="3075" creationId="{00000000-0000-0000-0000-000000000000}"/>
          </ac:spMkLst>
        </pc:spChg>
      </pc:sldChg>
      <pc:sldChg chg="addSp delSp modSp new del mod">
        <pc:chgData name="Océane PICHARD" userId="f5ebd2ce-1668-4975-9083-f3b527c49e87" providerId="ADAL" clId="{B8307ECA-5ECD-4454-91BF-F6107072D9E8}" dt="2024-07-04T08:48:32.729" v="73" actId="47"/>
        <pc:sldMkLst>
          <pc:docMk/>
          <pc:sldMk cId="785176704" sldId="257"/>
        </pc:sldMkLst>
        <pc:spChg chg="add del mod">
          <ac:chgData name="Océane PICHARD" userId="f5ebd2ce-1668-4975-9083-f3b527c49e87" providerId="ADAL" clId="{B8307ECA-5ECD-4454-91BF-F6107072D9E8}" dt="2024-07-04T08:48:29.497" v="72" actId="478"/>
          <ac:spMkLst>
            <pc:docMk/>
            <pc:sldMk cId="785176704" sldId="257"/>
            <ac:spMk id="5" creationId="{3A583EBD-F160-DFAC-3D43-957F5296A4FA}"/>
          </ac:spMkLst>
        </pc:spChg>
      </pc:sldChg>
      <pc:sldChg chg="addSp modSp new mod">
        <pc:chgData name="Océane PICHARD" userId="f5ebd2ce-1668-4975-9083-f3b527c49e87" providerId="ADAL" clId="{B8307ECA-5ECD-4454-91BF-F6107072D9E8}" dt="2024-07-04T08:51:57.980" v="125" actId="1035"/>
        <pc:sldMkLst>
          <pc:docMk/>
          <pc:sldMk cId="1733487419" sldId="257"/>
        </pc:sldMkLst>
        <pc:spChg chg="add mod">
          <ac:chgData name="Océane PICHARD" userId="f5ebd2ce-1668-4975-9083-f3b527c49e87" providerId="ADAL" clId="{B8307ECA-5ECD-4454-91BF-F6107072D9E8}" dt="2024-07-04T08:51:57.980" v="125" actId="1035"/>
          <ac:spMkLst>
            <pc:docMk/>
            <pc:sldMk cId="1733487419" sldId="257"/>
            <ac:spMk id="6" creationId="{00000000-0000-0000-0000-000000000000}"/>
          </ac:spMkLst>
        </pc:spChg>
      </pc:sldChg>
      <pc:sldMasterChg chg="modSldLayout">
        <pc:chgData name="Océane PICHARD" userId="f5ebd2ce-1668-4975-9083-f3b527c49e87" providerId="ADAL" clId="{B8307ECA-5ECD-4454-91BF-F6107072D9E8}" dt="2024-07-04T08:51:50.634" v="122" actId="1035"/>
        <pc:sldMasterMkLst>
          <pc:docMk/>
          <pc:sldMasterMk cId="0" sldId="2147483648"/>
        </pc:sldMasterMkLst>
        <pc:sldLayoutChg chg="addSp delSp modSp mod">
          <pc:chgData name="Océane PICHARD" userId="f5ebd2ce-1668-4975-9083-f3b527c49e87" providerId="ADAL" clId="{B8307ECA-5ECD-4454-91BF-F6107072D9E8}" dt="2024-07-04T08:51:50.634" v="122" actId="1035"/>
          <pc:sldLayoutMkLst>
            <pc:docMk/>
            <pc:sldMasterMk cId="0" sldId="2147483648"/>
            <pc:sldLayoutMk cId="0" sldId="2147483707"/>
          </pc:sldLayoutMkLst>
          <pc:spChg chg="mod">
            <ac:chgData name="Océane PICHARD" userId="f5ebd2ce-1668-4975-9083-f3b527c49e87" providerId="ADAL" clId="{B8307ECA-5ECD-4454-91BF-F6107072D9E8}" dt="2024-07-04T08:44:35.271" v="49" actId="14100"/>
            <ac:spMkLst>
              <pc:docMk/>
              <pc:sldMasterMk cId="0" sldId="2147483648"/>
              <pc:sldLayoutMk cId="0" sldId="2147483707"/>
              <ac:spMk id="2" creationId="{00000000-0000-0000-0000-000000000000}"/>
            </ac:spMkLst>
          </pc:spChg>
          <pc:spChg chg="del mod">
            <ac:chgData name="Océane PICHARD" userId="f5ebd2ce-1668-4975-9083-f3b527c49e87" providerId="ADAL" clId="{B8307ECA-5ECD-4454-91BF-F6107072D9E8}" dt="2024-07-04T08:48:23.958" v="70" actId="478"/>
            <ac:spMkLst>
              <pc:docMk/>
              <pc:sldMasterMk cId="0" sldId="2147483648"/>
              <pc:sldLayoutMk cId="0" sldId="2147483707"/>
              <ac:spMk id="3" creationId="{00000000-0000-0000-0000-000000000000}"/>
            </ac:spMkLst>
          </pc:spChg>
          <pc:spChg chg="mod">
            <ac:chgData name="Océane PICHARD" userId="f5ebd2ce-1668-4975-9083-f3b527c49e87" providerId="ADAL" clId="{B8307ECA-5ECD-4454-91BF-F6107072D9E8}" dt="2024-07-04T08:51:32.269" v="120" actId="1038"/>
            <ac:spMkLst>
              <pc:docMk/>
              <pc:sldMasterMk cId="0" sldId="2147483648"/>
              <pc:sldLayoutMk cId="0" sldId="2147483707"/>
              <ac:spMk id="4" creationId="{568C8205-B96F-0434-EC15-9FEA5071E2AE}"/>
            </ac:spMkLst>
          </pc:spChg>
          <pc:spChg chg="add del mod">
            <ac:chgData name="Océane PICHARD" userId="f5ebd2ce-1668-4975-9083-f3b527c49e87" providerId="ADAL" clId="{B8307ECA-5ECD-4454-91BF-F6107072D9E8}" dt="2024-07-04T08:40:13.215" v="26" actId="478"/>
            <ac:spMkLst>
              <pc:docMk/>
              <pc:sldMasterMk cId="0" sldId="2147483648"/>
              <pc:sldLayoutMk cId="0" sldId="2147483707"/>
              <ac:spMk id="6" creationId="{F38DEB11-34A3-AEEC-0606-EF8F7E6D0A80}"/>
            </ac:spMkLst>
          </pc:spChg>
          <pc:spChg chg="add mod">
            <ac:chgData name="Océane PICHARD" userId="f5ebd2ce-1668-4975-9083-f3b527c49e87" providerId="ADAL" clId="{B8307ECA-5ECD-4454-91BF-F6107072D9E8}" dt="2024-07-04T08:45:16.336" v="51" actId="2085"/>
            <ac:spMkLst>
              <pc:docMk/>
              <pc:sldMasterMk cId="0" sldId="2147483648"/>
              <pc:sldLayoutMk cId="0" sldId="2147483707"/>
              <ac:spMk id="7" creationId="{7C31B882-3A1D-6BF8-F1C1-0D5A057BB492}"/>
            </ac:spMkLst>
          </pc:spChg>
          <pc:spChg chg="add del mod">
            <ac:chgData name="Océane PICHARD" userId="f5ebd2ce-1668-4975-9083-f3b527c49e87" providerId="ADAL" clId="{B8307ECA-5ECD-4454-91BF-F6107072D9E8}" dt="2024-07-04T08:43:29.185" v="37" actId="478"/>
            <ac:spMkLst>
              <pc:docMk/>
              <pc:sldMasterMk cId="0" sldId="2147483648"/>
              <pc:sldLayoutMk cId="0" sldId="2147483707"/>
              <ac:spMk id="9" creationId="{4D341269-9CCD-B886-9388-766C6F087271}"/>
            </ac:spMkLst>
          </pc:spChg>
          <pc:spChg chg="mod">
            <ac:chgData name="Océane PICHARD" userId="f5ebd2ce-1668-4975-9083-f3b527c49e87" providerId="ADAL" clId="{B8307ECA-5ECD-4454-91BF-F6107072D9E8}" dt="2024-07-04T08:44:29.927" v="47" actId="14100"/>
            <ac:spMkLst>
              <pc:docMk/>
              <pc:sldMasterMk cId="0" sldId="2147483648"/>
              <pc:sldLayoutMk cId="0" sldId="2147483707"/>
              <ac:spMk id="10" creationId="{00000000-0000-0000-0000-000000000000}"/>
            </ac:spMkLst>
          </pc:spChg>
          <pc:picChg chg="mod">
            <ac:chgData name="Océane PICHARD" userId="f5ebd2ce-1668-4975-9083-f3b527c49e87" providerId="ADAL" clId="{B8307ECA-5ECD-4454-91BF-F6107072D9E8}" dt="2024-07-04T08:50:55.837" v="99" actId="1038"/>
            <ac:picMkLst>
              <pc:docMk/>
              <pc:sldMasterMk cId="0" sldId="2147483648"/>
              <pc:sldLayoutMk cId="0" sldId="2147483707"/>
              <ac:picMk id="5" creationId="{463893A1-15E4-34F7-38E0-B63699D0FD54}"/>
            </ac:picMkLst>
          </pc:picChg>
          <pc:picChg chg="mod">
            <ac:chgData name="Océane PICHARD" userId="f5ebd2ce-1668-4975-9083-f3b527c49e87" providerId="ADAL" clId="{B8307ECA-5ECD-4454-91BF-F6107072D9E8}" dt="2024-07-04T08:51:50.634" v="122" actId="1035"/>
            <ac:picMkLst>
              <pc:docMk/>
              <pc:sldMasterMk cId="0" sldId="2147483648"/>
              <pc:sldLayoutMk cId="0" sldId="2147483707"/>
              <ac:picMk id="8" creationId="{DEDD2464-CBD0-D8FB-E514-1F4CFE90D4D8}"/>
            </ac:picMkLst>
          </pc:picChg>
          <pc:cxnChg chg="add mod">
            <ac:chgData name="Océane PICHARD" userId="f5ebd2ce-1668-4975-9083-f3b527c49e87" providerId="ADAL" clId="{B8307ECA-5ECD-4454-91BF-F6107072D9E8}" dt="2024-07-04T08:47:22.481" v="63" actId="1037"/>
            <ac:cxnSpMkLst>
              <pc:docMk/>
              <pc:sldMasterMk cId="0" sldId="2147483648"/>
              <pc:sldLayoutMk cId="0" sldId="2147483707"/>
              <ac:cxnSpMk id="12" creationId="{55DAE1A4-DEBE-C62F-1AC3-17FC492A2F4F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EBDB58-02EB-4C67-8B0D-82EA3460AAC8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F875057-6A49-4432-8728-AD22D3AF30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149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1474788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2949575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4424363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5899150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7375550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850660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325771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800881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44728" y="792138"/>
            <a:ext cx="16057784" cy="2592289"/>
          </a:xfrm>
        </p:spPr>
        <p:txBody>
          <a:bodyPr>
            <a:normAutofit/>
          </a:bodyPr>
          <a:lstStyle>
            <a:lvl1pPr>
              <a:defRPr sz="6000" b="1">
                <a:solidFill>
                  <a:srgbClr val="3E256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84288" y="792138"/>
            <a:ext cx="3719366" cy="2592289"/>
          </a:xfrm>
        </p:spPr>
        <p:txBody>
          <a:bodyPr/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8C8205-B96F-0434-EC15-9FEA5071E2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92800" y="27496856"/>
            <a:ext cx="4752528" cy="166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24689" tIns="12344" rIns="24689" bIns="12344" anchor="t" anchorCtr="0">
            <a:noAutofit/>
          </a:bodyPr>
          <a:lstStyle/>
          <a:p>
            <a:pPr algn="l"/>
            <a:r>
              <a:rPr lang="fr-FR" sz="3600" b="1" dirty="0">
                <a:solidFill>
                  <a:srgbClr val="3E25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Séminaire Doctoral </a:t>
            </a:r>
          </a:p>
          <a:p>
            <a:pPr algn="l"/>
            <a:r>
              <a:rPr lang="fr-FR" sz="3600" b="1" dirty="0">
                <a:solidFill>
                  <a:srgbClr val="3E25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Congrès Annuel AFIS</a:t>
            </a:r>
            <a:endParaRPr lang="fr-FR" sz="3600" dirty="0">
              <a:solidFill>
                <a:srgbClr val="3E2560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l"/>
            <a:r>
              <a:rPr lang="fr-FR" sz="3600" b="1" dirty="0">
                <a:solidFill>
                  <a:srgbClr val="3E25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14-15 Janvier 2025</a:t>
            </a:r>
            <a:endParaRPr lang="fr-FR" sz="3600" dirty="0">
              <a:solidFill>
                <a:srgbClr val="3E2560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3893A1-15E4-34F7-38E0-B63699D0F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91" y="27219075"/>
            <a:ext cx="3376021" cy="2133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DEDD2464-CBD0-D8FB-E514-1F4CFE90D4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73822" y="27219075"/>
            <a:ext cx="959738" cy="228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dre 6">
            <a:extLst>
              <a:ext uri="{FF2B5EF4-FFF2-40B4-BE49-F238E27FC236}">
                <a16:creationId xmlns:a16="http://schemas.microsoft.com/office/drawing/2014/main" id="{7C31B882-3A1D-6BF8-F1C1-0D5A057BB492}"/>
              </a:ext>
            </a:extLst>
          </p:cNvPr>
          <p:cNvSpPr/>
          <p:nvPr userDrawn="1"/>
        </p:nvSpPr>
        <p:spPr>
          <a:xfrm>
            <a:off x="0" y="0"/>
            <a:ext cx="21386800" cy="30243463"/>
          </a:xfrm>
          <a:prstGeom prst="frame">
            <a:avLst>
              <a:gd name="adj1" fmla="val 2387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5DAE1A4-DEBE-C62F-1AC3-17FC492A2F4F}"/>
              </a:ext>
            </a:extLst>
          </p:cNvPr>
          <p:cNvCxnSpPr>
            <a:cxnSpLocks/>
          </p:cNvCxnSpPr>
          <p:nvPr userDrawn="1"/>
        </p:nvCxnSpPr>
        <p:spPr>
          <a:xfrm>
            <a:off x="4284688" y="26787027"/>
            <a:ext cx="12845082" cy="0"/>
          </a:xfrm>
          <a:prstGeom prst="line">
            <a:avLst/>
          </a:prstGeom>
          <a:ln>
            <a:solidFill>
              <a:srgbClr val="3E2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6EEBE-D90E-4F6E-A8B5-F1BC92512B77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59BB0-65A1-4D61-B645-06280C6E04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89411" y="19434226"/>
            <a:ext cx="18178780" cy="6006688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89411" y="12818474"/>
            <a:ext cx="18178780" cy="6615754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11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022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533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044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555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066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2577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088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B5034-D444-439C-8A5E-7CF53D8815E1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D4645-FC26-482D-B3E2-46AB9235E9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69340" y="7056813"/>
            <a:ext cx="9445837" cy="19959287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871623" y="7056813"/>
            <a:ext cx="9445837" cy="19959287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6D750-790C-4016-A560-FE7B219C271D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37197-2E66-4983-B027-7764CFFF18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9341" y="6769776"/>
            <a:ext cx="9449551" cy="2821321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110" indent="0">
              <a:buNone/>
              <a:defRPr sz="6500" b="1"/>
            </a:lvl2pPr>
            <a:lvl3pPr marL="2950220" indent="0">
              <a:buNone/>
              <a:defRPr sz="5800" b="1"/>
            </a:lvl3pPr>
            <a:lvl4pPr marL="4425330" indent="0">
              <a:buNone/>
              <a:defRPr sz="5200" b="1"/>
            </a:lvl4pPr>
            <a:lvl5pPr marL="5900440" indent="0">
              <a:buNone/>
              <a:defRPr sz="5200" b="1"/>
            </a:lvl5pPr>
            <a:lvl6pPr marL="7375550" indent="0">
              <a:buNone/>
              <a:defRPr sz="5200" b="1"/>
            </a:lvl6pPr>
            <a:lvl7pPr marL="8850660" indent="0">
              <a:buNone/>
              <a:defRPr sz="5200" b="1"/>
            </a:lvl7pPr>
            <a:lvl8pPr marL="10325771" indent="0">
              <a:buNone/>
              <a:defRPr sz="5200" b="1"/>
            </a:lvl8pPr>
            <a:lvl9pPr marL="11800881" indent="0">
              <a:buNone/>
              <a:defRPr sz="5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69341" y="9591097"/>
            <a:ext cx="9449551" cy="17424997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0864200" y="6769776"/>
            <a:ext cx="9453262" cy="2821321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110" indent="0">
              <a:buNone/>
              <a:defRPr sz="6500" b="1"/>
            </a:lvl2pPr>
            <a:lvl3pPr marL="2950220" indent="0">
              <a:buNone/>
              <a:defRPr sz="5800" b="1"/>
            </a:lvl3pPr>
            <a:lvl4pPr marL="4425330" indent="0">
              <a:buNone/>
              <a:defRPr sz="5200" b="1"/>
            </a:lvl4pPr>
            <a:lvl5pPr marL="5900440" indent="0">
              <a:buNone/>
              <a:defRPr sz="5200" b="1"/>
            </a:lvl5pPr>
            <a:lvl6pPr marL="7375550" indent="0">
              <a:buNone/>
              <a:defRPr sz="5200" b="1"/>
            </a:lvl6pPr>
            <a:lvl7pPr marL="8850660" indent="0">
              <a:buNone/>
              <a:defRPr sz="5200" b="1"/>
            </a:lvl7pPr>
            <a:lvl8pPr marL="10325771" indent="0">
              <a:buNone/>
              <a:defRPr sz="5200" b="1"/>
            </a:lvl8pPr>
            <a:lvl9pPr marL="11800881" indent="0">
              <a:buNone/>
              <a:defRPr sz="5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0864200" y="9591097"/>
            <a:ext cx="9453262" cy="17424997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B5429-369B-4AC7-A243-1E14C6EAAB3E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7DB5-C118-4B48-A6E7-F80EB51D52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E8FAE-5202-4C07-AB57-206B9C78EC99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685A7-80E8-48A6-A495-1C0D41BF8E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23DDE-1D3A-460C-9F06-FDDFEFF96497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27494-91D1-461B-B5C1-F956A5459F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341" y="1204139"/>
            <a:ext cx="7036111" cy="512458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61645" y="1204141"/>
            <a:ext cx="11955817" cy="25811959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069341" y="6328727"/>
            <a:ext cx="7036111" cy="20687372"/>
          </a:xfrm>
        </p:spPr>
        <p:txBody>
          <a:bodyPr/>
          <a:lstStyle>
            <a:lvl1pPr marL="0" indent="0">
              <a:buNone/>
              <a:defRPr sz="4500"/>
            </a:lvl1pPr>
            <a:lvl2pPr marL="1475110" indent="0">
              <a:buNone/>
              <a:defRPr sz="3900"/>
            </a:lvl2pPr>
            <a:lvl3pPr marL="2950220" indent="0">
              <a:buNone/>
              <a:defRPr sz="3200"/>
            </a:lvl3pPr>
            <a:lvl4pPr marL="4425330" indent="0">
              <a:buNone/>
              <a:defRPr sz="2900"/>
            </a:lvl4pPr>
            <a:lvl5pPr marL="5900440" indent="0">
              <a:buNone/>
              <a:defRPr sz="2900"/>
            </a:lvl5pPr>
            <a:lvl6pPr marL="7375550" indent="0">
              <a:buNone/>
              <a:defRPr sz="2900"/>
            </a:lvl6pPr>
            <a:lvl7pPr marL="8850660" indent="0">
              <a:buNone/>
              <a:defRPr sz="2900"/>
            </a:lvl7pPr>
            <a:lvl8pPr marL="10325771" indent="0">
              <a:buNone/>
              <a:defRPr sz="2900"/>
            </a:lvl8pPr>
            <a:lvl9pPr marL="11800881" indent="0">
              <a:buNone/>
              <a:defRPr sz="2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DEB39-1162-441D-991F-AE9456620B94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23D64-D9FF-47CC-A76E-88E66F1F9D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91962" y="21170426"/>
            <a:ext cx="12832080" cy="2499289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191962" y="2702308"/>
            <a:ext cx="12832080" cy="18146078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5110" indent="0">
              <a:buNone/>
              <a:defRPr sz="9000"/>
            </a:lvl2pPr>
            <a:lvl3pPr marL="2950220" indent="0">
              <a:buNone/>
              <a:defRPr sz="7700"/>
            </a:lvl3pPr>
            <a:lvl4pPr marL="4425330" indent="0">
              <a:buNone/>
              <a:defRPr sz="6500"/>
            </a:lvl4pPr>
            <a:lvl5pPr marL="5900440" indent="0">
              <a:buNone/>
              <a:defRPr sz="6500"/>
            </a:lvl5pPr>
            <a:lvl6pPr marL="7375550" indent="0">
              <a:buNone/>
              <a:defRPr sz="6500"/>
            </a:lvl6pPr>
            <a:lvl7pPr marL="8850660" indent="0">
              <a:buNone/>
              <a:defRPr sz="6500"/>
            </a:lvl7pPr>
            <a:lvl8pPr marL="10325771" indent="0">
              <a:buNone/>
              <a:defRPr sz="6500"/>
            </a:lvl8pPr>
            <a:lvl9pPr marL="11800881" indent="0">
              <a:buNone/>
              <a:defRPr sz="6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191962" y="23669715"/>
            <a:ext cx="12832080" cy="3549403"/>
          </a:xfrm>
        </p:spPr>
        <p:txBody>
          <a:bodyPr/>
          <a:lstStyle>
            <a:lvl1pPr marL="0" indent="0">
              <a:buNone/>
              <a:defRPr sz="4500"/>
            </a:lvl1pPr>
            <a:lvl2pPr marL="1475110" indent="0">
              <a:buNone/>
              <a:defRPr sz="3900"/>
            </a:lvl2pPr>
            <a:lvl3pPr marL="2950220" indent="0">
              <a:buNone/>
              <a:defRPr sz="3200"/>
            </a:lvl3pPr>
            <a:lvl4pPr marL="4425330" indent="0">
              <a:buNone/>
              <a:defRPr sz="2900"/>
            </a:lvl4pPr>
            <a:lvl5pPr marL="5900440" indent="0">
              <a:buNone/>
              <a:defRPr sz="2900"/>
            </a:lvl5pPr>
            <a:lvl6pPr marL="7375550" indent="0">
              <a:buNone/>
              <a:defRPr sz="2900"/>
            </a:lvl6pPr>
            <a:lvl7pPr marL="8850660" indent="0">
              <a:buNone/>
              <a:defRPr sz="2900"/>
            </a:lvl7pPr>
            <a:lvl8pPr marL="10325771" indent="0">
              <a:buNone/>
              <a:defRPr sz="2900"/>
            </a:lvl8pPr>
            <a:lvl9pPr marL="11800881" indent="0">
              <a:buNone/>
              <a:defRPr sz="2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CC9D-31B4-41E4-BB43-4DD5A1F5AA94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9BEF4-EFF3-4BAB-8CB9-213870FAD2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455E6-B6A8-4BDA-AADD-0F8CFE422F0A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490C0-B66A-4F5D-81A8-E9ED0AE048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5505430" y="1211146"/>
            <a:ext cx="4812030" cy="25804954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069340" y="1211146"/>
            <a:ext cx="14079643" cy="2580495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9864B-412A-4759-86F4-DDA6E106967F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9057C-752C-4E1E-95E4-CE144A12C0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069975" y="1211263"/>
            <a:ext cx="192468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022" tIns="147511" rIns="295022" bIns="1475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069975" y="7056438"/>
            <a:ext cx="19246850" cy="1995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022" tIns="147511" rIns="295022" bIns="147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69975" y="28030488"/>
            <a:ext cx="4989513" cy="1611312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l" defTabSz="2950220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DB4B3D-456E-4340-BA91-6EB8F1BA411E}" type="datetimeFigureOut">
              <a:rPr lang="fr-FR"/>
              <a:pPr>
                <a:defRPr/>
              </a:pPr>
              <a:t>04/07/2024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7307263" y="28030488"/>
            <a:ext cx="6772275" cy="1611312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ctr" defTabSz="2950220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5327313" y="28030488"/>
            <a:ext cx="4989512" cy="1611312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r" defTabSz="2950220" fontAlgn="auto">
              <a:spcBef>
                <a:spcPts val="0"/>
              </a:spcBef>
              <a:spcAft>
                <a:spcPts val="0"/>
              </a:spcAft>
              <a:defRPr sz="3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B000F-DAC7-4756-8E1A-1E470DCB32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2949575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4900" indent="-11049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5538" indent="-92075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7763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2550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37338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3105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8821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332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843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11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022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533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044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555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066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577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088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595A7-D05F-047A-4117-B59C1DEA6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3A8752E-7DDF-7068-B56D-DC0463A5CD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ous-titre 5"/>
          <p:cNvSpPr txBox="1">
            <a:spLocks/>
          </p:cNvSpPr>
          <p:nvPr/>
        </p:nvSpPr>
        <p:spPr bwMode="auto">
          <a:xfrm>
            <a:off x="12061552" y="27291083"/>
            <a:ext cx="9073008" cy="22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5022" tIns="147511" rIns="295022" bIns="147511" numCol="1" anchor="t" anchorCtr="0" compatLnSpc="1">
            <a:prstTxWarp prst="textNoShape">
              <a:avLst/>
            </a:prstTxWarp>
            <a:noAutofit/>
          </a:bodyPr>
          <a:lstStyle>
            <a:lvl1pPr marL="1104900" indent="-1104900" algn="l" defTabSz="29495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0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95538" indent="-920750" algn="l" defTabSz="29495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87763" indent="-736600" algn="l" defTabSz="29495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62550" indent="-736600" algn="l" defTabSz="29495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37338" indent="-736600" algn="l" defTabSz="29495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3105" indent="-737555" algn="l" defTabSz="2950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88216" indent="-737555" algn="l" defTabSz="2950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63326" indent="-737555" algn="l" defTabSz="2950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38436" indent="-737555" algn="l" defTabSz="295022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  <a:defRPr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Doctorant (email)</a:t>
            </a:r>
          </a:p>
          <a:p>
            <a:pPr marL="0" indent="0">
              <a:spcBef>
                <a:spcPts val="300"/>
              </a:spcBef>
              <a:buNone/>
              <a:defRPr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Directeurs de Thèse</a:t>
            </a:r>
          </a:p>
          <a:p>
            <a:pPr marL="0" indent="0">
              <a:spcBef>
                <a:spcPts val="300"/>
              </a:spcBef>
              <a:buNone/>
              <a:defRPr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Laboratoire, Université</a:t>
            </a:r>
          </a:p>
          <a:p>
            <a:pPr marL="0" indent="0">
              <a:spcBef>
                <a:spcPts val="300"/>
              </a:spcBef>
              <a:buNone/>
              <a:defRPr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Collaboration industrielle</a:t>
            </a:r>
          </a:p>
        </p:txBody>
      </p:sp>
    </p:spTree>
    <p:extLst>
      <p:ext uri="{BB962C8B-B14F-4D97-AF65-F5344CB8AC3E}">
        <p14:creationId xmlns:p14="http://schemas.microsoft.com/office/powerpoint/2010/main" val="17334874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DF215FA02BAC46AD6500D67A3AD0BF" ma:contentTypeVersion="15" ma:contentTypeDescription="Crée un document." ma:contentTypeScope="" ma:versionID="148279ac269ef6c8efe25f305c1c2a3d">
  <xsd:schema xmlns:xsd="http://www.w3.org/2001/XMLSchema" xmlns:xs="http://www.w3.org/2001/XMLSchema" xmlns:p="http://schemas.microsoft.com/office/2006/metadata/properties" xmlns:ns2="544d6d26-a1b2-48b5-9600-1ba71e8db4a6" xmlns:ns3="774cbab6-9f9a-4289-aae3-e57d865cc6b2" xmlns:ns4="70c674b2-b11f-407b-ac8d-2cfca298f8a4" targetNamespace="http://schemas.microsoft.com/office/2006/metadata/properties" ma:root="true" ma:fieldsID="687b93fb3d9151a59e4ffc5552893a5d" ns2:_="" ns3:_="" ns4:_="">
    <xsd:import namespace="544d6d26-a1b2-48b5-9600-1ba71e8db4a6"/>
    <xsd:import namespace="774cbab6-9f9a-4289-aae3-e57d865cc6b2"/>
    <xsd:import namespace="70c674b2-b11f-407b-ac8d-2cfca298f8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4d6d26-a1b2-48b5-9600-1ba71e8db4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28c9e6fd-9a5c-40bc-b80f-e4e8f2b923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cbab6-9f9a-4289-aae3-e57d865cc6b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5973B3-9D61-4B7B-836C-77CF55B05DA9}" ma:internalName="TaxCatchAll" ma:showField="CatchAllData" ma:web="{763ed7b8-a347-4860-bdc4-fbbb3d4c61d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74b2-b11f-407b-ac8d-2cfca298f8a4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4cbab6-9f9a-4289-aae3-e57d865cc6b2" xsi:nil="true"/>
    <lcf76f155ced4ddcb4097134ff3c332f xmlns="544d6d26-a1b2-48b5-9600-1ba71e8db4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6AC795-042F-480E-87CB-5B828A2C53CA}"/>
</file>

<file path=customXml/itemProps2.xml><?xml version="1.0" encoding="utf-8"?>
<ds:datastoreItem xmlns:ds="http://schemas.openxmlformats.org/officeDocument/2006/customXml" ds:itemID="{8DDEE672-8824-4E16-8A18-7F4A4154A051}"/>
</file>

<file path=customXml/itemProps3.xml><?xml version="1.0" encoding="utf-8"?>
<ds:datastoreItem xmlns:ds="http://schemas.openxmlformats.org/officeDocument/2006/customXml" ds:itemID="{9A25C54F-B2AA-418D-B1AC-5E676FDFD860}"/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</Words>
  <Application>Microsoft Office PowerPoint</Application>
  <PresentationFormat>Personnalisé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Thème Office</vt:lpstr>
      <vt:lpstr>Présentation PowerPoint</vt:lpstr>
    </vt:vector>
  </TitlesOfParts>
  <Company>UHP NANCY 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Panetto</dc:creator>
  <cp:lastModifiedBy>Océane PICHARD</cp:lastModifiedBy>
  <cp:revision>19</cp:revision>
  <dcterms:created xsi:type="dcterms:W3CDTF">2007-06-19T13:29:34Z</dcterms:created>
  <dcterms:modified xsi:type="dcterms:W3CDTF">2024-07-04T08:51:59Z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0x010100A7DF215FA02BAC46AD6500D67A3AD0BF</vt:lpwstr>
  </property>
</Properties>
</file>